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sldIdLst>
    <p:sldId id="266" r:id="rId5"/>
    <p:sldId id="273" r:id="rId6"/>
    <p:sldId id="278" r:id="rId7"/>
    <p:sldId id="274" r:id="rId8"/>
    <p:sldId id="275" r:id="rId9"/>
    <p:sldId id="276" r:id="rId10"/>
    <p:sldId id="27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82" d="100"/>
          <a:sy n="82" d="100"/>
        </p:scale>
        <p:origin x="5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7/23/2021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ckingarticles.in/hack-the-wintermute-1-ctf-challenge/" TargetMode="External"/><Relationship Id="rId2" Type="http://schemas.openxmlformats.org/officeDocument/2006/relationships/hyperlink" Target="https://deskel.github.io/posts/thm/simple-ct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nmap.org/book/" TargetMode="External"/><Relationship Id="rId2" Type="http://schemas.openxmlformats.org/officeDocument/2006/relationships/hyperlink" Target="https://www.tutorialspoint.com/nmap-cheat-shee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4t4kBkMsDb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>
            <a:normAutofit/>
          </a:bodyPr>
          <a:lstStyle/>
          <a:p>
            <a:r>
              <a:rPr lang="en-US" dirty="0"/>
              <a:t>Nmap and Docker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765100" cy="19473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Before we get started, install Nmap and Docker</a:t>
            </a: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28800"/>
            <a:ext cx="8534400" cy="1507067"/>
          </a:xfrm>
        </p:spPr>
        <p:txBody>
          <a:bodyPr/>
          <a:lstStyle/>
          <a:p>
            <a:r>
              <a:rPr lang="en-US" dirty="0"/>
              <a:t>Scanning tool: NMAP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835867"/>
            <a:ext cx="8534400" cy="3615267"/>
          </a:xfrm>
        </p:spPr>
        <p:txBody>
          <a:bodyPr/>
          <a:lstStyle/>
          <a:p>
            <a:r>
              <a:rPr lang="en-US" dirty="0"/>
              <a:t>Like many tools in cybersecurity, NMAP is an open source tool to explore a network by scanning ports, services, and hosts by sending and receiving packets. The responses to those packets are then used to gather information on the target. </a:t>
            </a:r>
          </a:p>
          <a:p>
            <a:r>
              <a:rPr lang="en-US" dirty="0"/>
              <a:t>It’s seen as one of the best tools in first step network analysis</a:t>
            </a:r>
          </a:p>
        </p:txBody>
      </p:sp>
    </p:spTree>
    <p:extLst>
      <p:ext uri="{BB962C8B-B14F-4D97-AF65-F5344CB8AC3E}">
        <p14:creationId xmlns:p14="http://schemas.microsoft.com/office/powerpoint/2010/main" val="4248825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417" y="154565"/>
            <a:ext cx="8534400" cy="1507067"/>
          </a:xfrm>
        </p:spPr>
        <p:txBody>
          <a:bodyPr/>
          <a:lstStyle/>
          <a:p>
            <a:r>
              <a:rPr lang="en-US" cap="none" dirty="0" err="1"/>
              <a:t>Nmap</a:t>
            </a:r>
            <a:r>
              <a:rPr lang="en-US" cap="none" dirty="0"/>
              <a:t> in CTFS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0417" y="1855381"/>
            <a:ext cx="8534400" cy="361526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Nmap</a:t>
            </a:r>
            <a:r>
              <a:rPr lang="en-US" dirty="0"/>
              <a:t> isn’t used as an end-all tool to solve CTFs, rather, like OSINT, it is best used when starting out, to gather information and make decisions as to what to approach next. </a:t>
            </a:r>
          </a:p>
          <a:p>
            <a:pPr marL="0" indent="0">
              <a:buNone/>
            </a:pPr>
            <a:r>
              <a:rPr lang="en-US" dirty="0"/>
              <a:t>Biggest things to look for: Which common ports are open? Such as 80, 22, 443.. </a:t>
            </a:r>
            <a:r>
              <a:rPr lang="en-US" dirty="0" err="1"/>
              <a:t>Etc</a:t>
            </a:r>
            <a:r>
              <a:rPr lang="en-US" dirty="0"/>
              <a:t>, and which uncommon ports are open, i.e. 1000+</a:t>
            </a:r>
          </a:p>
          <a:p>
            <a:pPr marL="0" indent="0">
              <a:buNone/>
            </a:pPr>
            <a:r>
              <a:rPr lang="en-US" dirty="0"/>
              <a:t>Example: 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https://deskel.github.io/posts/thm/simple-ctf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https://www.hackingarticles.in/hack-the-wintermute-1-ctf-challenge/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https://www.secjuice.com/tryhackme-simple-ctf/</a:t>
            </a:r>
          </a:p>
        </p:txBody>
      </p:sp>
    </p:spTree>
    <p:extLst>
      <p:ext uri="{BB962C8B-B14F-4D97-AF65-F5344CB8AC3E}">
        <p14:creationId xmlns:p14="http://schemas.microsoft.com/office/powerpoint/2010/main" val="932972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943" y="559387"/>
            <a:ext cx="8534400" cy="1507067"/>
          </a:xfrm>
        </p:spPr>
        <p:txBody>
          <a:bodyPr/>
          <a:lstStyle/>
          <a:p>
            <a:r>
              <a:rPr lang="en-US" dirty="0"/>
              <a:t>Basic NMAP Commands: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18.117.171.144 &amp; 3.15.39.9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43" y="2262381"/>
            <a:ext cx="4722247" cy="38786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244" y="2580916"/>
            <a:ext cx="581025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08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84" y="199494"/>
            <a:ext cx="5772150" cy="30607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924" y="199494"/>
            <a:ext cx="5784850" cy="37782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934" y="3359314"/>
            <a:ext cx="5011323" cy="329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115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20" y="101158"/>
            <a:ext cx="5778500" cy="3149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139" y="242508"/>
            <a:ext cx="5791200" cy="41211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20" y="3336449"/>
            <a:ext cx="57912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68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332" y="503728"/>
            <a:ext cx="8534400" cy="1507067"/>
          </a:xfrm>
        </p:spPr>
        <p:txBody>
          <a:bodyPr/>
          <a:lstStyle/>
          <a:p>
            <a:r>
              <a:rPr lang="en-US" cap="none" dirty="0"/>
              <a:t>Additional resources and links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01332" y="2244256"/>
            <a:ext cx="8534400" cy="361526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https://www.tutorialspoint.com/nmap-cheat-sheet</a:t>
            </a:r>
            <a:endParaRPr lang="en-US" dirty="0"/>
          </a:p>
          <a:p>
            <a:r>
              <a:rPr lang="en-US" dirty="0">
                <a:hlinkClick r:id="rId3"/>
              </a:rPr>
              <a:t>https://nmap.org/book/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https://youtu.be/4t4kBkMsDbQ</a:t>
            </a:r>
            <a:endParaRPr lang="en-US" dirty="0"/>
          </a:p>
          <a:p>
            <a:r>
              <a:rPr lang="en-US" dirty="0"/>
              <a:t>https://aws.amazon.com/security/penetration-testing/</a:t>
            </a:r>
          </a:p>
        </p:txBody>
      </p:sp>
    </p:spTree>
    <p:extLst>
      <p:ext uri="{BB962C8B-B14F-4D97-AF65-F5344CB8AC3E}">
        <p14:creationId xmlns:p14="http://schemas.microsoft.com/office/powerpoint/2010/main" val="361945887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16c05727-aa75-4e4a-9b5f-8a80a1165891"/>
    <ds:schemaRef ds:uri="http://purl.org/dc/dcmitype/"/>
    <ds:schemaRef ds:uri="http://purl.org/dc/terms/"/>
    <ds:schemaRef ds:uri="71af3243-3dd4-4a8d-8c0d-dd76da1f02a5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0</TotalTime>
  <Words>232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Century Gothic</vt:lpstr>
      <vt:lpstr>Wingdings 3</vt:lpstr>
      <vt:lpstr>Slice</vt:lpstr>
      <vt:lpstr>Nmap and Docker </vt:lpstr>
      <vt:lpstr>Scanning tool: NMAP</vt:lpstr>
      <vt:lpstr>Nmap in CTFS</vt:lpstr>
      <vt:lpstr>Basic NMAP Commands: 18.117.171.144 &amp; 3.15.39.9</vt:lpstr>
      <vt:lpstr>PowerPoint Presentation</vt:lpstr>
      <vt:lpstr>PowerPoint Presentation</vt:lpstr>
      <vt:lpstr>Additional resources and links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2021-06-02T17:00:57Z</dcterms:created>
  <dcterms:modified xsi:type="dcterms:W3CDTF">2021-07-23T19:45:05Z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